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27"/>
  </p:notesMasterIdLst>
  <p:sldIdLst>
    <p:sldId id="304" r:id="rId2"/>
    <p:sldId id="305" r:id="rId3"/>
    <p:sldId id="308" r:id="rId4"/>
    <p:sldId id="309" r:id="rId5"/>
    <p:sldId id="310" r:id="rId6"/>
    <p:sldId id="314" r:id="rId7"/>
    <p:sldId id="315" r:id="rId8"/>
    <p:sldId id="318" r:id="rId9"/>
    <p:sldId id="319" r:id="rId10"/>
    <p:sldId id="322" r:id="rId11"/>
    <p:sldId id="323" r:id="rId12"/>
    <p:sldId id="326" r:id="rId13"/>
    <p:sldId id="327" r:id="rId14"/>
    <p:sldId id="330" r:id="rId15"/>
    <p:sldId id="331" r:id="rId16"/>
    <p:sldId id="334" r:id="rId17"/>
    <p:sldId id="335" r:id="rId18"/>
    <p:sldId id="338" r:id="rId19"/>
    <p:sldId id="339" r:id="rId20"/>
    <p:sldId id="256" r:id="rId21"/>
    <p:sldId id="257" r:id="rId22"/>
    <p:sldId id="260" r:id="rId23"/>
    <p:sldId id="261" r:id="rId24"/>
    <p:sldId id="301" r:id="rId25"/>
    <p:sldId id="302" r:id="rId26"/>
  </p:sldIdLst>
  <p:sldSz cx="9144000" cy="5143500" type="screen16x9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946"/>
    <p:restoredTop sz="94666"/>
  </p:normalViewPr>
  <p:slideViewPr>
    <p:cSldViewPr snapToGrid="0" snapToObjects="1">
      <p:cViewPr varScale="1">
        <p:scale>
          <a:sx n="136" d="100"/>
          <a:sy n="136" d="100"/>
        </p:scale>
        <p:origin x="1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934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462229" marR="0" lvl="0" indent="-37877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1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149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7970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9822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733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629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82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2466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88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371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30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462229" marR="0" lvl="0" indent="-3081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Blake. Blake sees a snake in her backyard, and s/he feels scared. Blake heard from her/his friend that s/he could start to get a stomach ache from being scared.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that happen? Do you think Blake can get stomach ache just from feeling scared? Or do you think Blake cannot get a stomach ache just from feeling scared?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876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59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59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923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029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64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462229" marR="0" lvl="0" indent="-3081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69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0632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75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05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275" y="1354238"/>
            <a:ext cx="3124991" cy="220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4677" y="451413"/>
            <a:ext cx="3629484" cy="3831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382883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>
                <a:highlight>
                  <a:schemeClr val="lt1"/>
                </a:highlight>
              </a:rPr>
              <a:t>This is Charlie. Charlie spills all her/his crayons in front of her class, and s/he feels embarrassed. </a:t>
            </a:r>
            <a:r>
              <a:rPr lang="en-US" dirty="0"/>
              <a:t>Charlie has heard from her/his friend that if s/he feels embarrassed, her/his cheeks could turn pink.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9469" y="1585733"/>
            <a:ext cx="2597986" cy="224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36977" y="-423923"/>
            <a:ext cx="9887925" cy="5266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973136" y="-13063"/>
            <a:ext cx="5194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SzPts val="1800"/>
            </a:pPr>
            <a:r>
              <a:rPr lang="en-US" dirty="0"/>
              <a:t>This is August. August is sad because her/his mom said s/he cannot have ice cream. August heard from her/his friend that if s/he keeps being sad s/he could get a chest pain. That is, s/he could get a sore spot in her/his chest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6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7197" y="636519"/>
            <a:ext cx="3146795" cy="403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122" y="532547"/>
            <a:ext cx="3174504" cy="41437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364377" y="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August get chest pain just from feeling sad? Or can that not happen? Can August not get chest pain just from feeling sad?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3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Free vector graphic: Bench, Park, Brown, Wooden, Seat - Free Image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4325" y="1694892"/>
            <a:ext cx="4186075" cy="24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emmling-Sandbo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226" y="2793674"/>
            <a:ext cx="6127292" cy="201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 r="47012"/>
          <a:stretch/>
        </p:blipFill>
        <p:spPr>
          <a:xfrm>
            <a:off x="4695316" y="596110"/>
            <a:ext cx="1447137" cy="21495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5973754" y="1274282"/>
            <a:ext cx="337399" cy="39662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038953" y="860612"/>
            <a:ext cx="254271" cy="48320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 descr="ree vector graphic: Child, Kid, Boy, Sitting, Blond - Free Image ..."/>
          <p:cNvPicPr preferRelativeResize="0"/>
          <p:nvPr/>
        </p:nvPicPr>
        <p:blipFill rotWithShape="1">
          <a:blip r:embed="rId6">
            <a:alphaModFix/>
          </a:blip>
          <a:srcRect l="5111" t="-1046" r="6740" b="59477"/>
          <a:stretch/>
        </p:blipFill>
        <p:spPr>
          <a:xfrm>
            <a:off x="4924325" y="571825"/>
            <a:ext cx="1296175" cy="1060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-45384" y="16679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/>
              <a:t>This is Andy. </a:t>
            </a:r>
            <a:r>
              <a:rPr lang="en-US" dirty="0"/>
              <a:t>Andy is jumping off the bench. Andy is jumping from the bench to the sandbox. Andy’s friend tells Andy that if s/he wants s/he can jump off the bench and just float in the air for a long, long time, not coming back down or touching anything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76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 descr="Free vector graphic: Bench, Park, Brown, Wooden, Seat - Free Image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6024" y="2111136"/>
            <a:ext cx="2523197" cy="139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lemmling-Sandbo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74" y="2958353"/>
            <a:ext cx="2877121" cy="147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 descr="Free vector graphic: Bench, Park, Brown, Wooden, Seat - Free Image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2910" y="2185147"/>
            <a:ext cx="2491090" cy="148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 descr="lemmling-Sandbo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0804" y="2958353"/>
            <a:ext cx="3025768" cy="161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5">
            <a:alphaModFix/>
          </a:blip>
          <a:srcRect l="-2757" t="-206" r="51291" b="6400"/>
          <a:stretch/>
        </p:blipFill>
        <p:spPr>
          <a:xfrm>
            <a:off x="303881" y="1479381"/>
            <a:ext cx="1782971" cy="203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5">
            <a:alphaModFix/>
          </a:blip>
          <a:srcRect l="-2757" t="-206" r="51291" b="6400"/>
          <a:stretch/>
        </p:blipFill>
        <p:spPr>
          <a:xfrm>
            <a:off x="5071594" y="337013"/>
            <a:ext cx="1720700" cy="203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ree vector graphic: Child, Kid, Boy, Sitting, Blond - Free Image ..."/>
          <p:cNvPicPr preferRelativeResize="0"/>
          <p:nvPr/>
        </p:nvPicPr>
        <p:blipFill rotWithShape="1">
          <a:blip r:embed="rId6">
            <a:alphaModFix/>
          </a:blip>
          <a:srcRect l="5923" t="-3520" r="5929" b="61950"/>
          <a:stretch/>
        </p:blipFill>
        <p:spPr>
          <a:xfrm>
            <a:off x="582924" y="1375143"/>
            <a:ext cx="1307725" cy="107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 descr="ree vector graphic: Child, Kid, Boy, Sitting, Blond - Free Image ..."/>
          <p:cNvPicPr preferRelativeResize="0"/>
          <p:nvPr/>
        </p:nvPicPr>
        <p:blipFill rotWithShape="1">
          <a:blip r:embed="rId6">
            <a:alphaModFix/>
          </a:blip>
          <a:srcRect l="5111" t="-1046" r="6740" b="59477"/>
          <a:stretch/>
        </p:blipFill>
        <p:spPr>
          <a:xfrm>
            <a:off x="5327812" y="305117"/>
            <a:ext cx="1235887" cy="10150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82924" y="13867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Andy stay floating in the air for a long time when s/he jumps? Or can that not happen? Can Andy not stay floating in the air for a long time when s/he jumps?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0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8705" y="2430684"/>
            <a:ext cx="2710261" cy="175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 descr="f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102017" y="-1268874"/>
            <a:ext cx="11262168" cy="64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101737" y="30508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This is Ari. Ari is trying to solve a puzzle, but s/he fails. Ari feels frustrated. Ari has heard from her/his friend that if s/he feels frustrated s/he could start to get a headache.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9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 descr="f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239" y="-775504"/>
            <a:ext cx="11088548" cy="582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 descr="f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505" y="714000"/>
            <a:ext cx="3742950" cy="39632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518455" y="12542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800"/>
            </a:pPr>
            <a:r>
              <a:rPr lang="en-US" dirty="0"/>
              <a:t>Can that happen? Can Ari can get a headache just from feeling frustrated? Or can that not happen? Can Ari not get a headache just from feeling frustrated?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2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7123" y="502138"/>
            <a:ext cx="3097591" cy="3916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149" y="1215837"/>
            <a:ext cx="3480843" cy="24889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65123" y="16801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/>
              <a:t>This is Alex. </a:t>
            </a:r>
            <a:r>
              <a:rPr lang="en-US" dirty="0"/>
              <a:t>Alex is angry because her/his classmate took her/his toy away. Alex’s friend told her/him that if s/he feels angry, her/his fists might start to clench. That is, it can feel like s/he’s squeezing her/his fingers really tight together like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80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310" y="515073"/>
            <a:ext cx="3566041" cy="422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010" y="451413"/>
            <a:ext cx="3444183" cy="43520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89252" y="14574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Alex’s fists clench just from feeling angry? Or can that not happen? Can Alex fist not clench just from feeling angry?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30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backyard clip art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2850"/>
            <a:ext cx="9129370" cy="513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 descr="child jumping on rope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7175" y="886400"/>
            <a:ext cx="2813642" cy="41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77238" y="-42850"/>
            <a:ext cx="4572000" cy="1248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lnSpc>
                <a:spcPct val="138000"/>
              </a:lnSpc>
              <a:buSzPts val="1800"/>
            </a:pPr>
            <a:r>
              <a:rPr lang="en-US" dirty="0"/>
              <a:t>This is Taylor.  Taylor is in her/his backyard. Taylor is jumping rope. Taylor has been jumping rope for a long time. Taylor’s friend tells Taylor that if s/he keeps jumping rope, s/he will get very tired.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9718" y="1395392"/>
            <a:ext cx="105918" cy="21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 descr="child jumping on rope tir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981" y="274892"/>
            <a:ext cx="3127353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2695" y="3417542"/>
            <a:ext cx="50573" cy="10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 descr="blush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967507" y="1478567"/>
            <a:ext cx="750499" cy="69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 descr="blush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149257" y="1478567"/>
            <a:ext cx="750500" cy="69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018" y="3134967"/>
            <a:ext cx="156192" cy="21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3293" y="1773942"/>
            <a:ext cx="105918" cy="10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718" y="1663617"/>
            <a:ext cx="156192" cy="15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493" y="3134967"/>
            <a:ext cx="156192" cy="21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 descr="child jumping on rope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8746" y="442442"/>
            <a:ext cx="3014483" cy="44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/>
          <p:nvPr/>
        </p:nvSpPr>
        <p:spPr>
          <a:xfrm>
            <a:off x="-568087" y="239122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93987" y="-43208"/>
            <a:ext cx="4572000" cy="12816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lnSpc>
                <a:spcPct val="138000"/>
              </a:lnSpc>
              <a:buSzPts val="1800"/>
            </a:pPr>
            <a:r>
              <a:rPr lang="en-US" dirty="0"/>
              <a:t>Can that happen?  Can Taylor get tired just from jumping rope for a long time? Or can that not happen? Can Taylor not get tired just from jumping rope for a long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8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242" y="798653"/>
            <a:ext cx="3238725" cy="387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9468" y="868103"/>
            <a:ext cx="3183038" cy="37617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037806" y="0"/>
            <a:ext cx="5394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</a:t>
            </a:r>
            <a:r>
              <a:rPr lang="en-US" altLang="zh-CN" dirty="0"/>
              <a:t>C</a:t>
            </a:r>
            <a:r>
              <a:rPr lang="en-US" dirty="0"/>
              <a:t>harlie’s cheeks turn pink just from feeling embarrassed? Or can that not happen? Can Charlie’s cheeks not turn pink just from feeling embarrassed?</a:t>
            </a:r>
            <a:endParaRPr lang="en-US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0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871" y="1736203"/>
            <a:ext cx="2146774" cy="221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4871" y="-1423686"/>
            <a:ext cx="11596364" cy="6319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96945" y="154129"/>
            <a:ext cx="4572000" cy="10833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lnSpc>
                <a:spcPct val="115000"/>
              </a:lnSpc>
              <a:buClr>
                <a:schemeClr val="dk2"/>
              </a:buClr>
              <a:buSzPts val="1800"/>
            </a:pPr>
            <a:r>
              <a:rPr lang="en-US" dirty="0">
                <a:solidFill>
                  <a:schemeClr val="dk2"/>
                </a:solidFill>
              </a:rPr>
              <a:t>This is Blake. Blake sees a snake in her/his backyard and s/he feels scared. Blake heard from her/his friend that s/he could start to get a stomach ache from being scared. 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 l="32362" t="27669" r="34650" b="1172"/>
          <a:stretch/>
        </p:blipFill>
        <p:spPr>
          <a:xfrm>
            <a:off x="106135" y="408215"/>
            <a:ext cx="3886200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2780" y="497049"/>
            <a:ext cx="3695962" cy="40522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10585" y="-44638"/>
            <a:ext cx="4572000" cy="10833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dirty="0">
                <a:solidFill>
                  <a:schemeClr val="dk2"/>
                </a:solidFill>
              </a:rPr>
              <a:t>Can that happen? Can Blake get a stomach ache just from feeling scared? Or can that not happen</a:t>
            </a:r>
            <a:r>
              <a:rPr lang="en-US" dirty="0"/>
              <a:t>? C</a:t>
            </a:r>
            <a:r>
              <a:rPr lang="en-US" dirty="0">
                <a:solidFill>
                  <a:schemeClr val="dk2"/>
                </a:solidFill>
              </a:rPr>
              <a:t>an Blake not get a stomach ache just from feeling scared?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36224" y="-38450"/>
            <a:ext cx="9280224" cy="543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 descr="https://lh5.googleusercontent.com/s99VNlXt-9SC11cX9FD0BJ0D9D25Ju3kaA0qeKk7hwReooUHjPIKYYwV7hIQljkxBMiM5k9Lb-UQYSlrje7IZCoHBquEg8O5BmcMCxRGbP76_oCOpeyYaNwJUyn2uaM_W5vTJKa7hA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7075" y="2282576"/>
            <a:ext cx="4004100" cy="26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 descr="kid 2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3532" y="2335504"/>
            <a:ext cx="2133595" cy="2560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 descr="Free vector graphic: Feather, Silver, Quill, Gray - Free Image on ..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0937" y="2977300"/>
            <a:ext cx="1120522" cy="8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90072" y="951442"/>
            <a:ext cx="4572000" cy="10622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dirty="0"/>
              <a:t>This is Jesse. Jesse is at the park. Jesse picks up a feather. Jesse brushes the feather against a wall. Jesse’s friend tells Jesse that if s/he keeps brushing the feather on the wall, the wall will break. 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6759" y="1423603"/>
            <a:ext cx="3097275" cy="21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https://lh5.googleusercontent.com/s99VNlXt-9SC11cX9FD0BJ0D9D25Ju3kaA0qeKk7hwReooUHjPIKYYwV7hIQljkxBMiM5k9Lb-UQYSlrje7IZCoHBquEg8O5BmcMCxRGbP76_oCOpeyYaNwJUyn2uaM_W5vTJKa7hA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007" y="1423602"/>
            <a:ext cx="3145589" cy="21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Free vector graphic: Feather, Silver, Quill, Gray - Free Image on ..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8644" y="2619517"/>
            <a:ext cx="576684" cy="6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 descr="kid 2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880" y="2123474"/>
            <a:ext cx="1536550" cy="184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 descr="kid 2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4140" y="2146745"/>
            <a:ext cx="1397003" cy="181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 descr="Free vector graphic: Feather, Silver, Quill, Gray - Free Image on ..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1069" y="2570970"/>
            <a:ext cx="576684" cy="6415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894071" y="24506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800"/>
            </a:pPr>
            <a:r>
              <a:rPr lang="en-US" dirty="0"/>
              <a:t>Can that happen? Can Jesse break the wall with a feather? Or can that not happen? Can Jesse not break the wall with a feather?</a:t>
            </a:r>
            <a:endParaRPr lang="en-US" dirty="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 descr="playgroun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7000" y="886400"/>
            <a:ext cx="5819375" cy="385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 descr="child orange hairred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919" y="886400"/>
            <a:ext cx="2582597" cy="384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90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 descr="child orange hairred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849" y="625034"/>
            <a:ext cx="2997451" cy="410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 descr="bal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3475" y="2298439"/>
            <a:ext cx="1027650" cy="10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0225" y="2025850"/>
            <a:ext cx="4019305" cy="24258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233877" y="15154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>
                <a:highlight>
                  <a:schemeClr val="lt1"/>
                </a:highlight>
              </a:rPr>
              <a:t>Gray is throwing a ball. Gray is throwing the ball near a lake.  Gray’ friend says that if s/he throws the ball into the water it will make a big splash.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0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000" y="1753324"/>
            <a:ext cx="4019320" cy="242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7650" y="1639800"/>
            <a:ext cx="4019305" cy="242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585" y="2759667"/>
            <a:ext cx="833433" cy="886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308627" y="37964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 Can Gray make a splash just by throwing the ball into the water? Or can that not happen? Can Gray not make a splash just by throwing a ball into the water?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6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 descr="kid with red jacket looking to the sid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97665" y="-1585732"/>
            <a:ext cx="10924572" cy="65049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99063" y="-59625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This is Aiden. Aiden feels bored because s/he doesn’t have anything to do today. Aiden’s friend says that if s/he feels bored s/he could start to feel tired. 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kid with red jacket yawn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542" y="520862"/>
            <a:ext cx="3644883" cy="385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 descr="kid with red jacke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2258" y="-1365814"/>
            <a:ext cx="10324617" cy="59841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737983" y="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Aiden feel tired just from feeling bored? Or cam that not happen? Can Aiden not feel tired just from feeling bored?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9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 descr="boy with cast redo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504" y="573418"/>
            <a:ext cx="1883221" cy="419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 descr="charcater re pain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6951" y="428264"/>
            <a:ext cx="3055717" cy="41105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658114" y="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This is London. London’s friend Carter has a broken arm. London is going to visit Carter at her/his house.  London’s friend says that s/he could have a broken arm just from visiting Carter.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0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 descr="charcater re pa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228" y="318304"/>
            <a:ext cx="3090440" cy="427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5620" y="318304"/>
            <a:ext cx="4664597" cy="47629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355448" y="418939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London get a broken arm just from visiting Carter who has a broken arm? Or can that not happen? Can London not get a broken arm just from visiting Carter who has a broken arm?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037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895</Words>
  <Application>Microsoft Macintosh PowerPoint</Application>
  <PresentationFormat>On-screen Show (16:9)</PresentationFormat>
  <Paragraphs>25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Times New Roman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Jenny Wang</cp:lastModifiedBy>
  <cp:revision>8</cp:revision>
  <cp:lastPrinted>2018-04-20T22:03:17Z</cp:lastPrinted>
  <dcterms:modified xsi:type="dcterms:W3CDTF">2018-10-14T17:30:15Z</dcterms:modified>
</cp:coreProperties>
</file>